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Lopez" initials="DL" lastIdx="1" clrIdx="0">
    <p:extLst>
      <p:ext uri="{19B8F6BF-5375-455C-9EA6-DF929625EA0E}">
        <p15:presenceInfo xmlns:p15="http://schemas.microsoft.com/office/powerpoint/2012/main" userId="7d8137eb437afb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CF0D9-987A-459B-072C-3868538BB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579229-08FD-A139-A048-5C29E2B17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1208F0-E6C1-3145-23F5-F11BAA24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BD02C-1C09-257F-261B-3B17AC83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5C4A52-4F19-1CD6-F802-3FFA3B8D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15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78A31-B701-0B71-CE8F-8A3CF764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3E47B5B-FF16-8599-94EC-3B7FB5340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FDB877-08D2-8EC5-E9A7-0F2EB2B9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98A4A8-6FA1-2446-3BE7-B601641D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0B588B-50F8-AD34-E467-E14F7FBE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51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9DE0A7-B290-9B48-8252-A17F6A929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3F4E05-FC0A-613A-CCC4-ED32CB77D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48B0E7-2813-8AAD-21AD-A334395D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F8A392-4D92-A2FD-57A5-AF99AE18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1B3871-2DA1-E26C-DD18-1436B5F6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63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E35FE-AB34-0124-E4D4-AEA700D8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FA9A5A-164F-778B-A188-3353C0026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D66A19-D2F5-05FB-E4A0-9219768A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5B143-104D-AE04-CA9E-68D97945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4BB14-395E-05D5-E008-E4BDD49D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53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D64A6-F57A-7AF6-85ED-8125FA12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AF9F4A-6224-DB90-23B8-535B5838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6CDCD0-3A43-9C07-0459-D3F93F96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1A2BE-3FC0-66AF-0D88-79FFD7F6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187406-35B9-F1FC-4F14-B2F391E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56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B022B-BFA2-C228-1781-C2D938E8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C8F41-A237-FB4C-3927-6974CC6AF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743D28-DCE7-D3EB-29C1-717BABA30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806E31-923F-F3E8-CC6C-013D778D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F29F87-961E-1D4B-09C3-DF6D9161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AA1947-560A-2A85-6509-87D71B63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24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44FA-A778-D4F0-5DD2-14F9706A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D9B713-467A-912E-71D3-DA3EED59A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3E2572-2FBD-722E-1ED4-B9C661B6B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DBA030A-2C9F-EDCA-CE35-944FA763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0B8E1BB-9A9E-F6AF-F01A-51A9AA3E9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5DEFECF-171B-2D14-4B58-5BA52EC7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4F0DD5-3F91-9F00-813A-09E6B607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297A605-A845-478F-5F16-FEF7C795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66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A1951-F42E-0DBD-BF8E-BC43BE21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6D06BB-E223-0CDB-E83F-72554F20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418483-77E7-5DC2-1F2F-9ACF450C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3FFF84-907A-3AA0-8E07-32427811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0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97E5C25-60B3-4F2C-8CC3-495659A4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F02D34-0980-0878-5BE2-0B841273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E7E5AA-34E7-6066-B5D7-2C215280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17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DAB2E-7392-2068-7CF7-01C7468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ECD1E7-BBEE-C8A7-B6CD-B20D4CEC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ADD721-DA24-1046-F6A2-F16B2A79D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CAFBD2-AD5B-1252-B6B2-7F4D0239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BEC4F0-13E6-4D83-79FE-74B7669D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EEA77B-78D0-65DF-F586-4E336A21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2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C61EB-C59B-CEFC-B088-6BD7914D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CE26D2-A937-D24C-6076-439A2F734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F06460-DC09-1EC6-26D8-A813C0A0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795D0A-114E-959F-CD3A-99AD076A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77A393-9D2C-E866-0A84-01476EA3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93D269-C933-0915-2759-8A366A1E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5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88B2DB5-9E88-C3F7-1343-EAA6DB6A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9F381A-866F-4EC2-2A52-1219C53F7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489-4BA2-37CC-6A79-EA3C37D32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CF23-CA78-4DCD-B687-D867FE526868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8D70DD-A26E-13F9-9777-157FAC8FF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8610C4-E056-F0D7-39B6-944944EFA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69BBF-CCEE-436B-95C0-6D0D4C676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32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DA1FC-A45B-D187-7309-17070B9B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947" y="171161"/>
            <a:ext cx="9109362" cy="613929"/>
          </a:xfrm>
        </p:spPr>
        <p:txBody>
          <a:bodyPr>
            <a:noAutofit/>
          </a:bodyPr>
          <a:lstStyle/>
          <a:p>
            <a:pPr algn="ctr"/>
            <a:r>
              <a:rPr lang="es-ES" sz="4800" b="1" u="sng" dirty="0">
                <a:solidFill>
                  <a:schemeClr val="accent1">
                    <a:lumMod val="75000"/>
                  </a:schemeClr>
                </a:solidFill>
              </a:rPr>
              <a:t>PRESENTACIÓN SOBRE MI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757E95-ED42-CB3F-AB96-BB502A1CC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828" y="785089"/>
            <a:ext cx="10515600" cy="3482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b="1" dirty="0">
                <a:solidFill>
                  <a:schemeClr val="bg1"/>
                </a:solidFill>
              </a:rPr>
              <a:t>ÍNDICE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000" b="1" dirty="0">
                <a:solidFill>
                  <a:schemeClr val="bg1"/>
                </a:solidFill>
              </a:rPr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000" b="1" dirty="0">
                <a:solidFill>
                  <a:schemeClr val="bg1"/>
                </a:solidFill>
              </a:rPr>
              <a:t>COMPORTAMIENTO DE JUGABILIDAD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000" b="1" dirty="0">
                <a:solidFill>
                  <a:schemeClr val="bg1"/>
                </a:solidFill>
              </a:rPr>
              <a:t>LOGICA INTERNA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000" b="1" dirty="0">
                <a:solidFill>
                  <a:schemeClr val="bg1"/>
                </a:solidFill>
              </a:rPr>
              <a:t>EJEMPLO DE USO</a:t>
            </a:r>
          </a:p>
          <a:p>
            <a:pPr marL="514350" indent="-514350">
              <a:buFont typeface="+mj-lt"/>
              <a:buAutoNum type="arabicPeriod"/>
            </a:pPr>
            <a:endParaRPr lang="es-ES" sz="40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s-ES" sz="4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BEED1A-3E92-7F7F-527A-2CDC8504A11D}"/>
              </a:ext>
            </a:extLst>
          </p:cNvPr>
          <p:cNvSpPr txBox="1"/>
          <p:nvPr/>
        </p:nvSpPr>
        <p:spPr>
          <a:xfrm>
            <a:off x="9649197" y="6317507"/>
            <a:ext cx="246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DAVID LÓPEZ PUENTES</a:t>
            </a:r>
          </a:p>
        </p:txBody>
      </p:sp>
    </p:spTree>
    <p:extLst>
      <p:ext uri="{BB962C8B-B14F-4D97-AF65-F5344CB8AC3E}">
        <p14:creationId xmlns:p14="http://schemas.microsoft.com/office/powerpoint/2010/main" val="41534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08CF6-449C-B5FC-3413-09B699AD7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862618" cy="669492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accent1">
                    <a:lumMod val="75000"/>
                  </a:schemeClr>
                </a:solidFill>
              </a:rPr>
              <a:t>WUTHERING WAVES: ROGUELIKE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515F60-31D9-8A06-DC0C-9E91F3398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697201"/>
            <a:ext cx="6345383" cy="950953"/>
          </a:xfrm>
        </p:spPr>
        <p:txBody>
          <a:bodyPr>
            <a:normAutofit/>
          </a:bodyPr>
          <a:lstStyle/>
          <a:p>
            <a:r>
              <a:rPr lang="es-ES" sz="2000" b="1" i="1" dirty="0"/>
              <a:t>MI PROYECTO BASADO EN UN JUEGO DE ESTILO ROGUELIKE CON UN COMBATE POR TURNOS EN MAZMORRAS VARIADAS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C07F15-95AE-EF6F-5A10-806148D9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0" y="2165209"/>
            <a:ext cx="471313" cy="4747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77887C-8859-5B22-BCB0-DC5484813E8B}"/>
              </a:ext>
            </a:extLst>
          </p:cNvPr>
          <p:cNvSpPr txBox="1"/>
          <p:nvPr/>
        </p:nvSpPr>
        <p:spPr>
          <a:xfrm>
            <a:off x="743132" y="2161309"/>
            <a:ext cx="215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>
                <a:solidFill>
                  <a:schemeClr val="accent1">
                    <a:lumMod val="75000"/>
                  </a:schemeClr>
                </a:solidFill>
              </a:rPr>
              <a:t>ESTILO VISUAL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DF264F-56FC-5E41-D6D9-60A061BF8AD4}"/>
              </a:ext>
            </a:extLst>
          </p:cNvPr>
          <p:cNvSpPr txBox="1"/>
          <p:nvPr/>
        </p:nvSpPr>
        <p:spPr>
          <a:xfrm>
            <a:off x="271819" y="2639974"/>
            <a:ext cx="2748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BASADO EN EL ARTE DE WUTHERING WAVES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CB3028-D695-7AAA-B040-7A040D796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1" y="3764970"/>
            <a:ext cx="447006" cy="44611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96B78BC-806B-7210-61CA-D850ACE9E962}"/>
              </a:ext>
            </a:extLst>
          </p:cNvPr>
          <p:cNvSpPr txBox="1"/>
          <p:nvPr/>
        </p:nvSpPr>
        <p:spPr>
          <a:xfrm>
            <a:off x="591127" y="3737999"/>
            <a:ext cx="230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>
                <a:solidFill>
                  <a:schemeClr val="accent1">
                    <a:lumMod val="75000"/>
                  </a:schemeClr>
                </a:solidFill>
              </a:rPr>
              <a:t>TIPO DE JUEGO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9A71EB-0C5F-C2B7-51C8-937B53E1642F}"/>
              </a:ext>
            </a:extLst>
          </p:cNvPr>
          <p:cNvSpPr txBox="1"/>
          <p:nvPr/>
        </p:nvSpPr>
        <p:spPr>
          <a:xfrm>
            <a:off x="144121" y="4172692"/>
            <a:ext cx="3264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ROGUELIKE CON COMBATES POR TURNOS DENTRO DE UNA MAZMORRA CON PROGRESION BASADA EN ELEMENTOS COMO ARMAS Y OBJETOS EQUIPABLES AL PERSONAJE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F38FEE-337F-6E59-6AC6-067308491AF3}"/>
              </a:ext>
            </a:extLst>
          </p:cNvPr>
          <p:cNvSpPr txBox="1"/>
          <p:nvPr/>
        </p:nvSpPr>
        <p:spPr>
          <a:xfrm>
            <a:off x="8275782" y="0"/>
            <a:ext cx="325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1.INTRODUCCIÓN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41DC66E-5302-1CD0-5D0C-5E4A607A9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17" y="2060094"/>
            <a:ext cx="856626" cy="68499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607143E-1B4B-91ED-5B3D-E851A3F6F146}"/>
              </a:ext>
            </a:extLst>
          </p:cNvPr>
          <p:cNvSpPr txBox="1"/>
          <p:nvPr/>
        </p:nvSpPr>
        <p:spPr>
          <a:xfrm>
            <a:off x="8349673" y="2161309"/>
            <a:ext cx="33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u="sng" dirty="0">
                <a:solidFill>
                  <a:schemeClr val="accent1">
                    <a:lumMod val="75000"/>
                  </a:schemeClr>
                </a:solidFill>
              </a:rPr>
              <a:t>MECÁNICAS INSPIRADAS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D71197F-1EBF-B4B4-B6EF-123468DFBC39}"/>
              </a:ext>
            </a:extLst>
          </p:cNvPr>
          <p:cNvSpPr txBox="1"/>
          <p:nvPr/>
        </p:nvSpPr>
        <p:spPr>
          <a:xfrm>
            <a:off x="7886083" y="2639974"/>
            <a:ext cx="3870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SISTEMA DE COMBATE POR TURNOS</a:t>
            </a:r>
          </a:p>
          <a:p>
            <a:r>
              <a:rPr lang="es-ES" b="1" dirty="0"/>
              <a:t>CON LAS SIGUIENTES POSIBILIDADES </a:t>
            </a:r>
          </a:p>
          <a:p>
            <a:r>
              <a:rPr lang="es-ES" b="1" dirty="0"/>
              <a:t>DE ATAQUE TANTO PARA LA MÁQUINA</a:t>
            </a:r>
          </a:p>
          <a:p>
            <a:r>
              <a:rPr lang="es-ES" b="1" dirty="0"/>
              <a:t>COMO PARA EL USUARIO:</a:t>
            </a:r>
          </a:p>
          <a:p>
            <a:r>
              <a:rPr lang="es-ES" b="1" dirty="0"/>
              <a:t>-ATAQUE BASICO</a:t>
            </a:r>
          </a:p>
          <a:p>
            <a:r>
              <a:rPr lang="es-ES" b="1" dirty="0"/>
              <a:t>-HABILIDAD ELEMENTAL</a:t>
            </a:r>
          </a:p>
          <a:p>
            <a:r>
              <a:rPr lang="es-ES" b="1" dirty="0"/>
              <a:t>-ULTIMATE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11BF81F-F3B0-4501-D996-D9391AC6C4E3}"/>
              </a:ext>
            </a:extLst>
          </p:cNvPr>
          <p:cNvSpPr txBox="1"/>
          <p:nvPr/>
        </p:nvSpPr>
        <p:spPr>
          <a:xfrm>
            <a:off x="7213601" y="4590473"/>
            <a:ext cx="231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</a:rPr>
              <a:t>INSPIRACIÓN VISUAL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543A59-100E-E60D-ECB7-69E9CEB88770}"/>
              </a:ext>
            </a:extLst>
          </p:cNvPr>
          <p:cNvSpPr txBox="1"/>
          <p:nvPr/>
        </p:nvSpPr>
        <p:spPr>
          <a:xfrm>
            <a:off x="9638537" y="4590473"/>
            <a:ext cx="24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</a:rPr>
              <a:t>INSPIRACIÓN COMBATE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4B226FB-5A8A-F9BE-384D-8463DE8BE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98" y="4959805"/>
            <a:ext cx="1987168" cy="108244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B63256E-0742-C587-A1C1-6BA7D532F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498" y="4946721"/>
            <a:ext cx="2222120" cy="11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53E72-C988-3A7F-3870-7ADE6A3F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708" y="143454"/>
            <a:ext cx="6661727" cy="456913"/>
          </a:xfrm>
        </p:spPr>
        <p:txBody>
          <a:bodyPr>
            <a:no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2.COMPORTAMIENTO DE JUGABILIDAD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AA37A12-C0CA-E91B-E4B0-AA1E603A1B81}"/>
              </a:ext>
            </a:extLst>
          </p:cNvPr>
          <p:cNvSpPr/>
          <p:nvPr/>
        </p:nvSpPr>
        <p:spPr>
          <a:xfrm>
            <a:off x="1047169" y="1145316"/>
            <a:ext cx="3435927" cy="387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INICIACIÓN DE LA APLICACIÓN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9F59710-55F5-9E27-EB70-8C85D743D866}"/>
              </a:ext>
            </a:extLst>
          </p:cNvPr>
          <p:cNvSpPr/>
          <p:nvPr/>
        </p:nvSpPr>
        <p:spPr>
          <a:xfrm>
            <a:off x="1047169" y="1767614"/>
            <a:ext cx="3435927" cy="38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ESCRIBIR NOMBRE DE TU CUENTA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45AB195-E0C4-7C2D-3AE4-AF4EAC386E0D}"/>
              </a:ext>
            </a:extLst>
          </p:cNvPr>
          <p:cNvSpPr/>
          <p:nvPr/>
        </p:nvSpPr>
        <p:spPr>
          <a:xfrm>
            <a:off x="1047169" y="2366244"/>
            <a:ext cx="3435927" cy="8405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NAVEGACIÓN ENTRE PANTALLA INICIAL/PANTALLA INVENTARIO/PANTALLA TIENDA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CF394B3-D740-4D98-4BF5-4889D08F1B81}"/>
              </a:ext>
            </a:extLst>
          </p:cNvPr>
          <p:cNvSpPr/>
          <p:nvPr/>
        </p:nvSpPr>
        <p:spPr>
          <a:xfrm>
            <a:off x="1047171" y="6160655"/>
            <a:ext cx="3435927" cy="39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ENTRAR EN UNA MAZMORRA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528E28B-E843-595C-B4B4-5989C523C06C}"/>
              </a:ext>
            </a:extLst>
          </p:cNvPr>
          <p:cNvSpPr/>
          <p:nvPr/>
        </p:nvSpPr>
        <p:spPr>
          <a:xfrm>
            <a:off x="1047170" y="3445163"/>
            <a:ext cx="3435927" cy="3140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COMPRAR ARMAS Y OBJETOS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CC99D07-0BCE-EEFE-B564-46188BF14C3A}"/>
              </a:ext>
            </a:extLst>
          </p:cNvPr>
          <p:cNvSpPr/>
          <p:nvPr/>
        </p:nvSpPr>
        <p:spPr>
          <a:xfrm>
            <a:off x="1047171" y="3970769"/>
            <a:ext cx="3435927" cy="3140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EQUIPAR ARMAS Y OBJETOS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B8DF1EB-9BF4-4A00-81E4-8B71E0D06C9B}"/>
              </a:ext>
            </a:extLst>
          </p:cNvPr>
          <p:cNvSpPr/>
          <p:nvPr/>
        </p:nvSpPr>
        <p:spPr>
          <a:xfrm>
            <a:off x="1047171" y="4544867"/>
            <a:ext cx="3435927" cy="8093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DESDE LA PANTALLA DE INICIO SELECCIONAR EL INICIO DE UNA MAZMORRA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B8A267F-40EA-582B-6AB2-207C933E304D}"/>
              </a:ext>
            </a:extLst>
          </p:cNvPr>
          <p:cNvSpPr/>
          <p:nvPr/>
        </p:nvSpPr>
        <p:spPr>
          <a:xfrm>
            <a:off x="1047171" y="5532581"/>
            <a:ext cx="3435927" cy="3140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SELECCIONAS ACEPTAR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3955BA7-C336-58C1-12FD-A259082C1C2D}"/>
              </a:ext>
            </a:extLst>
          </p:cNvPr>
          <p:cNvCxnSpPr/>
          <p:nvPr/>
        </p:nvCxnSpPr>
        <p:spPr>
          <a:xfrm>
            <a:off x="2613891" y="1541325"/>
            <a:ext cx="0" cy="22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93C2AFD-3068-1EEE-63D7-C14C0BFED508}"/>
              </a:ext>
            </a:extLst>
          </p:cNvPr>
          <p:cNvCxnSpPr/>
          <p:nvPr/>
        </p:nvCxnSpPr>
        <p:spPr>
          <a:xfrm>
            <a:off x="2604655" y="2139955"/>
            <a:ext cx="0" cy="22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624C28A-1CA3-8A5A-84F3-4DDF3C206025}"/>
              </a:ext>
            </a:extLst>
          </p:cNvPr>
          <p:cNvCxnSpPr>
            <a:cxnSpLocks/>
          </p:cNvCxnSpPr>
          <p:nvPr/>
        </p:nvCxnSpPr>
        <p:spPr>
          <a:xfrm>
            <a:off x="2613891" y="3206753"/>
            <a:ext cx="0" cy="22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EB45ED7-F9E8-1FE0-DA96-E0CAA654310A}"/>
              </a:ext>
            </a:extLst>
          </p:cNvPr>
          <p:cNvCxnSpPr/>
          <p:nvPr/>
        </p:nvCxnSpPr>
        <p:spPr>
          <a:xfrm>
            <a:off x="2595419" y="3760642"/>
            <a:ext cx="9236" cy="21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743711C-725D-D64C-FCDF-C66DEDA5B4B9}"/>
              </a:ext>
            </a:extLst>
          </p:cNvPr>
          <p:cNvCxnSpPr/>
          <p:nvPr/>
        </p:nvCxnSpPr>
        <p:spPr>
          <a:xfrm>
            <a:off x="2604655" y="4284806"/>
            <a:ext cx="0" cy="22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BD64B1A-3E2F-00CC-205E-C40DA5AEDF20}"/>
              </a:ext>
            </a:extLst>
          </p:cNvPr>
          <p:cNvCxnSpPr>
            <a:cxnSpLocks/>
          </p:cNvCxnSpPr>
          <p:nvPr/>
        </p:nvCxnSpPr>
        <p:spPr>
          <a:xfrm>
            <a:off x="2613891" y="5354205"/>
            <a:ext cx="0" cy="17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7BF6907-FCB9-3BD5-74A3-145B303E644A}"/>
              </a:ext>
            </a:extLst>
          </p:cNvPr>
          <p:cNvCxnSpPr>
            <a:cxnSpLocks/>
          </p:cNvCxnSpPr>
          <p:nvPr/>
        </p:nvCxnSpPr>
        <p:spPr>
          <a:xfrm>
            <a:off x="2613891" y="5846618"/>
            <a:ext cx="0" cy="31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D93F4CF-FB60-2873-69F0-408CFD782FC5}"/>
              </a:ext>
            </a:extLst>
          </p:cNvPr>
          <p:cNvSpPr/>
          <p:nvPr/>
        </p:nvSpPr>
        <p:spPr>
          <a:xfrm>
            <a:off x="7369460" y="1179049"/>
            <a:ext cx="3435927" cy="530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CARGA UN ENEMIGO DE LA SALA ACTUAL (1, 2, 3, 4)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1FF10B4-9A91-8593-BC22-F69FC52FD077}"/>
              </a:ext>
            </a:extLst>
          </p:cNvPr>
          <p:cNvSpPr txBox="1"/>
          <p:nvPr/>
        </p:nvSpPr>
        <p:spPr>
          <a:xfrm>
            <a:off x="1858646" y="745676"/>
            <a:ext cx="170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</a:rPr>
              <a:t>EN LA INTERFAZ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1D9A034-4529-02F3-82BB-D19E18AE1422}"/>
              </a:ext>
            </a:extLst>
          </p:cNvPr>
          <p:cNvSpPr txBox="1"/>
          <p:nvPr/>
        </p:nvSpPr>
        <p:spPr>
          <a:xfrm>
            <a:off x="7860145" y="705042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</a:rPr>
              <a:t>DURANTE LA MAZMORRA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84EAB60B-F819-93A3-22B4-ECA3F6CA99CA}"/>
              </a:ext>
            </a:extLst>
          </p:cNvPr>
          <p:cNvSpPr/>
          <p:nvPr/>
        </p:nvSpPr>
        <p:spPr>
          <a:xfrm>
            <a:off x="6791607" y="2155543"/>
            <a:ext cx="4591632" cy="530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TURNO USUARIO: SELECCIÓN DE ATAQUE</a:t>
            </a:r>
          </a:p>
          <a:p>
            <a:pPr algn="ctr"/>
            <a:r>
              <a:rPr lang="es-ES" b="1" dirty="0"/>
              <a:t>TURNO DE MÁQUINA: SELECCIÓN DE ATAQUE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3AD1570C-3F11-A84B-8A6A-A240B8905011}"/>
              </a:ext>
            </a:extLst>
          </p:cNvPr>
          <p:cNvSpPr/>
          <p:nvPr/>
        </p:nvSpPr>
        <p:spPr>
          <a:xfrm>
            <a:off x="7234227" y="3071958"/>
            <a:ext cx="3748805" cy="530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COMPROBAR ESTADO DEL COMBATE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8EAA65C-AA1D-FDEF-719B-B2C5EFD69AD3}"/>
              </a:ext>
            </a:extLst>
          </p:cNvPr>
          <p:cNvSpPr/>
          <p:nvPr/>
        </p:nvSpPr>
        <p:spPr>
          <a:xfrm>
            <a:off x="7390665" y="3887064"/>
            <a:ext cx="3435927" cy="530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COMPROBAR VICTORIA O DERROTA DE LA MAZMORRA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E346439-7575-3640-E08D-439803B7BCD1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9108629" y="3602181"/>
            <a:ext cx="1" cy="284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A5B0991-3E66-099E-22E1-2A4B5E3197B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flipH="1">
            <a:off x="9087423" y="1709272"/>
            <a:ext cx="1" cy="44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13D93CD3-62EC-0161-D2E0-A8E7BBB9CAF4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9087423" y="2685766"/>
            <a:ext cx="21207" cy="38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F3D13E1B-0D01-61CC-451D-4AFC5EEA6273}"/>
              </a:ext>
            </a:extLst>
          </p:cNvPr>
          <p:cNvCxnSpPr>
            <a:stCxn id="38" idx="1"/>
            <a:endCxn id="34" idx="1"/>
          </p:cNvCxnSpPr>
          <p:nvPr/>
        </p:nvCxnSpPr>
        <p:spPr>
          <a:xfrm rot="10800000" flipH="1">
            <a:off x="7234226" y="1444162"/>
            <a:ext cx="135233" cy="1892909"/>
          </a:xfrm>
          <a:prstGeom prst="bentConnector3">
            <a:avLst>
              <a:gd name="adj1" fmla="val -4149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C14764D5-7F1B-F6FB-F07A-78971F24A3F0}"/>
              </a:ext>
            </a:extLst>
          </p:cNvPr>
          <p:cNvSpPr/>
          <p:nvPr/>
        </p:nvSpPr>
        <p:spPr>
          <a:xfrm>
            <a:off x="6977781" y="4756727"/>
            <a:ext cx="4261694" cy="3920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MOSTRAR RESULTADO DE LA MAZMORRA</a:t>
            </a: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1CE09718-3AD3-D763-0B05-292416D76C25}"/>
              </a:ext>
            </a:extLst>
          </p:cNvPr>
          <p:cNvCxnSpPr>
            <a:stCxn id="39" idx="2"/>
            <a:endCxn id="58" idx="0"/>
          </p:cNvCxnSpPr>
          <p:nvPr/>
        </p:nvCxnSpPr>
        <p:spPr>
          <a:xfrm flipH="1">
            <a:off x="9108628" y="4417287"/>
            <a:ext cx="1" cy="33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CC3EC8F9-8579-1AC3-ECDE-54BF296B9C3E}"/>
              </a:ext>
            </a:extLst>
          </p:cNvPr>
          <p:cNvSpPr/>
          <p:nvPr/>
        </p:nvSpPr>
        <p:spPr>
          <a:xfrm>
            <a:off x="7708904" y="5515876"/>
            <a:ext cx="2798617" cy="378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SALIDA DE LA MAZMORRA</a:t>
            </a:r>
          </a:p>
        </p:txBody>
      </p: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D796B00E-C6DC-7854-849A-803ED736BC8C}"/>
              </a:ext>
            </a:extLst>
          </p:cNvPr>
          <p:cNvCxnSpPr>
            <a:stCxn id="58" idx="2"/>
            <a:endCxn id="75" idx="0"/>
          </p:cNvCxnSpPr>
          <p:nvPr/>
        </p:nvCxnSpPr>
        <p:spPr>
          <a:xfrm flipH="1">
            <a:off x="9108213" y="5148728"/>
            <a:ext cx="415" cy="36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11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23B6C-BC01-3B6F-8BE6-9A0C9340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364" y="254289"/>
            <a:ext cx="3410527" cy="57698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3.LÓGICA INTERNA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965991C-1E22-9AC3-D085-6EB5BE9F82B0}"/>
              </a:ext>
            </a:extLst>
          </p:cNvPr>
          <p:cNvSpPr/>
          <p:nvPr/>
        </p:nvSpPr>
        <p:spPr>
          <a:xfrm>
            <a:off x="1600197" y="1353990"/>
            <a:ext cx="1487055" cy="8774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PANTALLA MAZMORRA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D913468-BDE7-D350-B9A0-3597A425DE3E}"/>
              </a:ext>
            </a:extLst>
          </p:cNvPr>
          <p:cNvSpPr/>
          <p:nvPr/>
        </p:nvSpPr>
        <p:spPr>
          <a:xfrm>
            <a:off x="7315200" y="1417782"/>
            <a:ext cx="1616364" cy="4433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ARMA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A6E5336-7B13-1FC6-7C7D-A0A614D66E54}"/>
              </a:ext>
            </a:extLst>
          </p:cNvPr>
          <p:cNvSpPr/>
          <p:nvPr/>
        </p:nvSpPr>
        <p:spPr>
          <a:xfrm>
            <a:off x="7315200" y="2093187"/>
            <a:ext cx="1616364" cy="4433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OBJETO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A336C7-A16F-6B8B-EC35-7536E2606F21}"/>
              </a:ext>
            </a:extLst>
          </p:cNvPr>
          <p:cNvSpPr/>
          <p:nvPr/>
        </p:nvSpPr>
        <p:spPr>
          <a:xfrm>
            <a:off x="7132782" y="2754162"/>
            <a:ext cx="1981200" cy="4433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PERSONAJE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438A992-A024-6F22-DD7C-D92A51DDB16F}"/>
              </a:ext>
            </a:extLst>
          </p:cNvPr>
          <p:cNvSpPr/>
          <p:nvPr/>
        </p:nvSpPr>
        <p:spPr>
          <a:xfrm>
            <a:off x="9610433" y="2638132"/>
            <a:ext cx="2507673" cy="16290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METODOS DE CALCULAR DAÑOS/ESTADÍSTICAS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E02DA6-D63B-E2C1-3A27-929A50542227}"/>
              </a:ext>
            </a:extLst>
          </p:cNvPr>
          <p:cNvSpPr/>
          <p:nvPr/>
        </p:nvSpPr>
        <p:spPr>
          <a:xfrm>
            <a:off x="7132782" y="3415137"/>
            <a:ext cx="1981200" cy="4433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ENEMIGO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109644F-4593-7722-74CA-C9A42CEE7900}"/>
              </a:ext>
            </a:extLst>
          </p:cNvPr>
          <p:cNvCxnSpPr>
            <a:stCxn id="5" idx="1"/>
          </p:cNvCxnSpPr>
          <p:nvPr/>
        </p:nvCxnSpPr>
        <p:spPr>
          <a:xfrm flipH="1">
            <a:off x="6493164" y="1639455"/>
            <a:ext cx="822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B8F313-4249-8873-F4A2-B20F5FA96EF9}"/>
              </a:ext>
            </a:extLst>
          </p:cNvPr>
          <p:cNvCxnSpPr>
            <a:stCxn id="9" idx="1"/>
          </p:cNvCxnSpPr>
          <p:nvPr/>
        </p:nvCxnSpPr>
        <p:spPr>
          <a:xfrm flipH="1">
            <a:off x="6493164" y="3636810"/>
            <a:ext cx="639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37D398D-6AE4-5B7C-6712-D6C37ABB4088}"/>
              </a:ext>
            </a:extLst>
          </p:cNvPr>
          <p:cNvCxnSpPr/>
          <p:nvPr/>
        </p:nvCxnSpPr>
        <p:spPr>
          <a:xfrm>
            <a:off x="6493164" y="1639455"/>
            <a:ext cx="0" cy="1997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5654CCD-C0A8-5D5E-F8B2-F81F43E33483}"/>
              </a:ext>
            </a:extLst>
          </p:cNvPr>
          <p:cNvCxnSpPr>
            <a:stCxn id="6" idx="1"/>
          </p:cNvCxnSpPr>
          <p:nvPr/>
        </p:nvCxnSpPr>
        <p:spPr>
          <a:xfrm flipH="1">
            <a:off x="6493164" y="2314860"/>
            <a:ext cx="822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E6381C1-1184-775A-7AB8-5F0A0B9E8A35}"/>
              </a:ext>
            </a:extLst>
          </p:cNvPr>
          <p:cNvCxnSpPr>
            <a:stCxn id="7" idx="1"/>
          </p:cNvCxnSpPr>
          <p:nvPr/>
        </p:nvCxnSpPr>
        <p:spPr>
          <a:xfrm flipH="1">
            <a:off x="6493164" y="2975835"/>
            <a:ext cx="639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3E13773-0B05-13CB-9F5E-F4F0E5C2C46A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3087252" y="1792717"/>
            <a:ext cx="3405912" cy="5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BDD103D-7591-07B9-5698-CE675C15FC1E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9113982" y="2975835"/>
            <a:ext cx="496451" cy="47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354E169-8530-31EE-3FAE-428157A12EE7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9113982" y="3452666"/>
            <a:ext cx="496451" cy="18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043E73F-BD47-938B-1023-0B687BBFCA60}"/>
              </a:ext>
            </a:extLst>
          </p:cNvPr>
          <p:cNvSpPr/>
          <p:nvPr/>
        </p:nvSpPr>
        <p:spPr>
          <a:xfrm>
            <a:off x="1230742" y="2488033"/>
            <a:ext cx="2225963" cy="11597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USUARIO/ENEMIGO</a:t>
            </a:r>
          </a:p>
          <a:p>
            <a:pPr algn="ctr"/>
            <a:r>
              <a:rPr lang="es-ES" dirty="0"/>
              <a:t>SELECCIÓN DE ATAQUE Y CALCULO DE VIDA RESTANTE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4B84423-2479-E0C5-87B3-2DCC29E8BB69}"/>
              </a:ext>
            </a:extLst>
          </p:cNvPr>
          <p:cNvSpPr/>
          <p:nvPr/>
        </p:nvSpPr>
        <p:spPr>
          <a:xfrm>
            <a:off x="1356585" y="674255"/>
            <a:ext cx="1974276" cy="423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PANTALLA INICIAL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6A2E6BA-5043-2E80-4F4E-1AADCA9C0E24}"/>
              </a:ext>
            </a:extLst>
          </p:cNvPr>
          <p:cNvCxnSpPr>
            <a:stCxn id="30" idx="2"/>
            <a:endCxn id="4" idx="0"/>
          </p:cNvCxnSpPr>
          <p:nvPr/>
        </p:nvCxnSpPr>
        <p:spPr>
          <a:xfrm>
            <a:off x="2343723" y="1097401"/>
            <a:ext cx="2" cy="25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2294EF5-F3ED-6D5E-4A97-477F2A7CA38E}"/>
              </a:ext>
            </a:extLst>
          </p:cNvPr>
          <p:cNvCxnSpPr>
            <a:stCxn id="4" idx="2"/>
            <a:endCxn id="26" idx="0"/>
          </p:cNvCxnSpPr>
          <p:nvPr/>
        </p:nvCxnSpPr>
        <p:spPr>
          <a:xfrm flipH="1">
            <a:off x="2343724" y="2231444"/>
            <a:ext cx="1" cy="25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400F3D-E64C-85AD-D476-5991C2BC74EF}"/>
              </a:ext>
            </a:extLst>
          </p:cNvPr>
          <p:cNvSpPr txBox="1"/>
          <p:nvPr/>
        </p:nvSpPr>
        <p:spPr>
          <a:xfrm>
            <a:off x="495773" y="3862555"/>
            <a:ext cx="1907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highlight>
                  <a:srgbClr val="000000"/>
                </a:highlight>
              </a:rPr>
              <a:t>USUARIO PIERDE COMBATE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3CC2A7-8DFE-32CF-9BE9-AEE45BD6CB09}"/>
              </a:ext>
            </a:extLst>
          </p:cNvPr>
          <p:cNvSpPr txBox="1"/>
          <p:nvPr/>
        </p:nvSpPr>
        <p:spPr>
          <a:xfrm>
            <a:off x="2343723" y="3862555"/>
            <a:ext cx="1836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highlight>
                  <a:srgbClr val="000000"/>
                </a:highlight>
              </a:rPr>
              <a:t>USUARIO GANA COMBATE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85590E5F-F5C1-2E9F-B15C-D6379B308E8A}"/>
              </a:ext>
            </a:extLst>
          </p:cNvPr>
          <p:cNvSpPr/>
          <p:nvPr/>
        </p:nvSpPr>
        <p:spPr>
          <a:xfrm>
            <a:off x="122382" y="4293006"/>
            <a:ext cx="2769387" cy="6373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PANTALLA MOSTRAR RESULTADO MAZMORRA</a:t>
            </a:r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1486DD2B-1FFC-12A7-1B59-4F7FC8776531}"/>
              </a:ext>
            </a:extLst>
          </p:cNvPr>
          <p:cNvCxnSpPr>
            <a:stCxn id="26" idx="2"/>
            <a:endCxn id="37" idx="0"/>
          </p:cNvCxnSpPr>
          <p:nvPr/>
        </p:nvCxnSpPr>
        <p:spPr>
          <a:xfrm rot="5400000">
            <a:off x="1602783" y="3552065"/>
            <a:ext cx="645234" cy="836648"/>
          </a:xfrm>
          <a:prstGeom prst="bentConnector3">
            <a:avLst>
              <a:gd name="adj1" fmla="val 686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7268643C-5931-83DB-6CB9-F0680B4A20EF}"/>
              </a:ext>
            </a:extLst>
          </p:cNvPr>
          <p:cNvSpPr/>
          <p:nvPr/>
        </p:nvSpPr>
        <p:spPr>
          <a:xfrm>
            <a:off x="3087252" y="4267200"/>
            <a:ext cx="2769387" cy="6373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CARGAR NUEVA SALA CON NUEVO ENEMIGO</a:t>
            </a:r>
          </a:p>
        </p:txBody>
      </p: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ABCB7F00-462B-2171-5821-21C7F9DF7B3D}"/>
              </a:ext>
            </a:extLst>
          </p:cNvPr>
          <p:cNvCxnSpPr>
            <a:stCxn id="26" idx="2"/>
            <a:endCxn id="41" idx="0"/>
          </p:cNvCxnSpPr>
          <p:nvPr/>
        </p:nvCxnSpPr>
        <p:spPr>
          <a:xfrm rot="16200000" flipH="1">
            <a:off x="3098121" y="2893375"/>
            <a:ext cx="619428" cy="2128222"/>
          </a:xfrm>
          <a:prstGeom prst="bentConnector3">
            <a:avLst>
              <a:gd name="adj1" fmla="val 738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EF7F0317-CF50-7BAA-7829-1A78B068EA2B}"/>
              </a:ext>
            </a:extLst>
          </p:cNvPr>
          <p:cNvCxnSpPr>
            <a:stCxn id="41" idx="3"/>
            <a:endCxn id="26" idx="3"/>
          </p:cNvCxnSpPr>
          <p:nvPr/>
        </p:nvCxnSpPr>
        <p:spPr>
          <a:xfrm flipH="1" flipV="1">
            <a:off x="3456705" y="3067903"/>
            <a:ext cx="2399934" cy="1517952"/>
          </a:xfrm>
          <a:prstGeom prst="bentConnector3">
            <a:avLst>
              <a:gd name="adj1" fmla="val -95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513F2097-59C4-2F0C-51A9-2D0128FF6D12}"/>
              </a:ext>
            </a:extLst>
          </p:cNvPr>
          <p:cNvCxnSpPr>
            <a:stCxn id="37" idx="1"/>
            <a:endCxn id="30" idx="1"/>
          </p:cNvCxnSpPr>
          <p:nvPr/>
        </p:nvCxnSpPr>
        <p:spPr>
          <a:xfrm rot="10800000" flipH="1">
            <a:off x="122381" y="885829"/>
            <a:ext cx="1234203" cy="3725833"/>
          </a:xfrm>
          <a:prstGeom prst="bentConnector3">
            <a:avLst>
              <a:gd name="adj1" fmla="val -50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37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BAD88A9-F074-AB5E-0E6A-58B1DA3E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72" y="42301"/>
            <a:ext cx="3410527" cy="57698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3.LÓGICA INTERNA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6CC6FA-4212-B4D1-8869-F60958CE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6" y="514065"/>
            <a:ext cx="1982199" cy="3429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010556-0948-962E-A648-109D9EFA0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610" y="514065"/>
            <a:ext cx="2805503" cy="25006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9596BC-4DBB-28E5-1E0B-FBB8253C6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611" y="3087167"/>
            <a:ext cx="1806572" cy="5393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746EDD-3F9D-1CA5-4B85-8B314E87B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034" y="514065"/>
            <a:ext cx="2491870" cy="25006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D85F327-6386-175E-FD55-49E5FBB32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743" y="514065"/>
            <a:ext cx="2641791" cy="250066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C9C374A-1E7C-9718-B8B1-6AE558054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3264" y="3084178"/>
            <a:ext cx="2922251" cy="54232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08722C2-6C14-0084-C12C-7F45F6E11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56" y="4147127"/>
            <a:ext cx="4533825" cy="241124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19EBCDA-FA91-FD41-9BC8-A614D828AE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4373" y="1497623"/>
            <a:ext cx="1467578" cy="110703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6F4CA40-A568-5153-5839-E9D877B8FA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2021" y="3084178"/>
            <a:ext cx="2469405" cy="5453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1180C40-FD7D-626A-EF81-15D21692E8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4373" y="514065"/>
            <a:ext cx="1472180" cy="7605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EB56547-AAF0-D223-B276-6305662441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9794" y="3977295"/>
            <a:ext cx="3102157" cy="258107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8A5D4FC-5155-6A7B-E290-576E60B838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4894" y="2771944"/>
            <a:ext cx="1467057" cy="103806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F106D23-34AC-32D3-1AFA-18135FB1A8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7693" y="4053203"/>
            <a:ext cx="2927465" cy="24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0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7D88BA-6A94-581E-1BF6-EC1B300E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72" y="42301"/>
            <a:ext cx="3410527" cy="57698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3.LÓGICA INTERNA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AEFA0F1-1CB7-D8C2-8091-4DC96C6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4" y="536300"/>
            <a:ext cx="2851876" cy="26162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0617216-0F11-C7EB-1848-9204B067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74" y="3152560"/>
            <a:ext cx="2851876" cy="2015587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F32BC1B-8214-5AFE-4787-786F4701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889" y="536300"/>
            <a:ext cx="3007729" cy="241933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8B8A3BD-266E-7327-0F5F-B3A498891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889" y="2955636"/>
            <a:ext cx="2324912" cy="16399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FDA3ECA-5B76-9267-6284-26F4527CF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53" y="536300"/>
            <a:ext cx="3425071" cy="26607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A97BD5-909E-14C6-E1F3-328E36C8D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354" y="3277746"/>
            <a:ext cx="3425071" cy="27490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9E68E3-088B-05D6-7C16-A037124B2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75" y="5237133"/>
            <a:ext cx="4191298" cy="15013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97F9FE-F0B8-0D60-DF55-1FA0D51A4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6644" y="6241956"/>
            <a:ext cx="2486333" cy="49653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5D1C56-C20A-87DA-97F0-DA07543B0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345" y="4884993"/>
            <a:ext cx="3488127" cy="7042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6DEFE40-2DB3-BDA5-DCBD-BF15A0B03D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1744" y="6241956"/>
            <a:ext cx="3293054" cy="3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5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269</Words>
  <Application>Microsoft Office PowerPoint</Application>
  <PresentationFormat>Panorámica</PresentationFormat>
  <Paragraphs>58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SOBRE MI PROYECTO</vt:lpstr>
      <vt:lpstr>WUTHERING WAVES: ROGUELIKE</vt:lpstr>
      <vt:lpstr>2.COMPORTAMIENTO DE JUGABILIDAD</vt:lpstr>
      <vt:lpstr>3.LÓGICA INTERNA</vt:lpstr>
      <vt:lpstr>3.LÓGICA INTERNA</vt:lpstr>
      <vt:lpstr>3.LÓGICA INTERNA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Lopez</dc:creator>
  <cp:lastModifiedBy>David Lopez</cp:lastModifiedBy>
  <cp:revision>6</cp:revision>
  <dcterms:created xsi:type="dcterms:W3CDTF">2025-06-12T18:56:39Z</dcterms:created>
  <dcterms:modified xsi:type="dcterms:W3CDTF">2025-06-12T22:02:57Z</dcterms:modified>
</cp:coreProperties>
</file>